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3" r:id="rId6"/>
    <p:sldId id="265" r:id="rId7"/>
    <p:sldId id="271" r:id="rId8"/>
    <p:sldId id="270" r:id="rId9"/>
    <p:sldId id="261" r:id="rId10"/>
    <p:sldId id="264" r:id="rId11"/>
    <p:sldId id="258" r:id="rId12"/>
    <p:sldId id="266" r:id="rId13"/>
    <p:sldId id="267" r:id="rId14"/>
    <p:sldId id="268" r:id="rId15"/>
    <p:sldId id="272" r:id="rId16"/>
    <p:sldId id="269" r:id="rId17"/>
    <p:sldId id="26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8F920-EBDB-43B2-ADA2-6DA80D693C80}" v="28" dt="2024-09-23T04:42:39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EA6C-BDDF-3D2B-E56D-7A660041F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CA02F-A21B-A039-07D6-8FBC608E7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196BA-21FB-B4AC-19C0-83A1F85B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B8C0-0713-6617-4FFF-2C6C2D3F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8E7B7-19CC-BC25-E32D-2CE7D4E7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79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BF91-6818-1256-DA82-B0074912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DE76F-645F-5827-A2FF-D9EB4AF96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7B214-6739-5F1D-3C9D-F486D84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6C1F-4EED-27CE-C219-7F1979E7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74488-A74E-6DC5-C727-DF7B7730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77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D60EB-62CC-C5FD-5936-6B849B742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86179-4F81-DE1E-9C1B-CF2ADEFDD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AF632-E6B4-4B87-873E-080CCABF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6820-D7CC-03E8-67CB-598FA153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2B3B0-716B-BD36-D137-878ED58C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24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98BB-8CE4-F4C4-0645-E3224FDC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064D-222B-3348-3E6B-63DD6042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841A0-F4B5-83EE-C3B5-DBC6D92B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C94BE-3D2B-0A35-BBBA-2F2EE0B5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5818-9C77-F610-0D87-D39FB098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5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A9CA-11D1-C058-8E2A-42B23C7D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87A07-608F-DE1A-2C73-AA815B7BF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1E679-F3A9-337B-C2F8-54AF0E70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5C8DA-F471-1355-D4F2-B6CD8DF5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CA02-7BB9-90B4-D6EE-DB2DCFB2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22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2CF1-3DBF-8E2B-4CBF-5D71DD4E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7BB5-6239-E78A-DBED-7E7BE81C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62FB6-0A96-C900-7213-3D5DA4996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D5C6B-CB75-6F9F-8684-63D735AF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901DE-AF98-1167-24FC-BDC47B68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6A0DD-071F-75A3-C67D-375301A8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35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D241-FEEE-F5D3-E6C9-C9D28A6C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34933-D065-1AED-066F-0004465FD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E5A7-B32F-72DC-E2B9-ACE12A78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8F261-9C59-FC9F-A84D-5E21D3C2E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79C8F-050F-22C7-C7F9-8D036B395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99318-4607-A4E5-AEA1-078A9EBA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F6DC8-13B3-00D3-9595-8029CCC5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E6EFE-EF91-8992-5693-B32D36AEB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77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6AB6-EE37-1F7D-B3FA-326B9164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64C0F-2E6D-431F-A967-6126833C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0481F-4703-F5F1-28B1-7907AE44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F91DC-98EC-28E5-62BA-809E5EC3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99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16D1A-5E24-BA1B-E6FE-4D930058B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97EAC-4118-D0B5-71A6-24DE9B82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2EFA5-1D30-E51A-4086-3697D58A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89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B357-E717-56CA-36FA-6B71AF4D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BFEF-47AB-04C4-5574-73BEC2CC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10CC7-631F-5F70-146B-AEDF1CE4B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74184-188C-E94C-B7C2-16E36803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1D691-8540-D8E0-CC30-7622AA9E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C7A45-16D6-4927-0BEE-D0D19735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03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684-BA81-BEDB-4839-0DC6CAD6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E6762-9B60-82E0-45FA-89914823C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299BA-529B-9704-84C5-72A259CD9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53DFF-727F-96E0-0E01-4F80AB8A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49E67-FC37-54BB-9696-5D93346C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15DAB-A9D5-1FE6-E20D-D96CD870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49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B21B9-C3A3-10C0-720B-E80AC8A1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C0F44-0FDD-927A-FA65-A9829E4A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728D-5CEB-0ABB-E627-B3DA761BB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32D5-6DBD-4952-ABD1-BF38B130318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ACFD0-8F3D-C478-5DC4-5083C04E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30363-F2C7-C124-53D1-A270D3D01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94874-4C17-4A9D-91EB-C5828190A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8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Aesthetic Sky Plane Background Landscape Wallpaper | Wallpapers.com">
            <a:extLst>
              <a:ext uri="{FF2B5EF4-FFF2-40B4-BE49-F238E27FC236}">
                <a16:creationId xmlns:a16="http://schemas.microsoft.com/office/drawing/2014/main" id="{3E4408D5-DFA8-9189-3D30-3B9B5356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75231-B298-2187-9C5E-4F0A630DE274}"/>
              </a:ext>
            </a:extLst>
          </p:cNvPr>
          <p:cNvSpPr txBox="1"/>
          <p:nvPr/>
        </p:nvSpPr>
        <p:spPr>
          <a:xfrm>
            <a:off x="955040" y="985520"/>
            <a:ext cx="10281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     ONLINE FLIGHT RESERVATION SYSTEM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61CCC-6BF1-B026-B92F-5B185E4E7165}"/>
              </a:ext>
            </a:extLst>
          </p:cNvPr>
          <p:cNvSpPr txBox="1"/>
          <p:nvPr/>
        </p:nvSpPr>
        <p:spPr>
          <a:xfrm>
            <a:off x="8849360" y="5466080"/>
            <a:ext cx="4439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ptos Narrow" panose="020B0004020202020204" pitchFamily="34" charset="0"/>
              </a:rPr>
              <a:t>B.POOJA(192211757)</a:t>
            </a:r>
          </a:p>
          <a:p>
            <a:r>
              <a:rPr lang="en-IN" sz="2000" dirty="0">
                <a:solidFill>
                  <a:schemeClr val="bg1"/>
                </a:solidFill>
                <a:latin typeface="Aptos Narrow" panose="020B0004020202020204" pitchFamily="34" charset="0"/>
              </a:rPr>
              <a:t>U.SUJALA REDDY(192211737)</a:t>
            </a:r>
          </a:p>
          <a:p>
            <a:r>
              <a:rPr lang="en-IN" sz="2000" dirty="0">
                <a:solidFill>
                  <a:schemeClr val="bg1"/>
                </a:solidFill>
                <a:latin typeface="Aptos Narrow" panose="020B0004020202020204" pitchFamily="34" charset="0"/>
              </a:rPr>
              <a:t>D.SAI CHARMITHA(192211761)</a:t>
            </a:r>
          </a:p>
          <a:p>
            <a:r>
              <a:rPr lang="en-IN" sz="2000" dirty="0">
                <a:solidFill>
                  <a:schemeClr val="bg1"/>
                </a:solidFill>
                <a:latin typeface="Aptos Narrow" panose="020B0004020202020204" pitchFamily="34" charset="0"/>
              </a:rPr>
              <a:t>B.MEGHANA(192211562)</a:t>
            </a:r>
          </a:p>
        </p:txBody>
      </p:sp>
    </p:spTree>
    <p:extLst>
      <p:ext uri="{BB962C8B-B14F-4D97-AF65-F5344CB8AC3E}">
        <p14:creationId xmlns:p14="http://schemas.microsoft.com/office/powerpoint/2010/main" val="161873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D71E8-8AFC-0A8A-93D0-3808BCA0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11852"/>
            <a:ext cx="11795760" cy="5770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BFF5B-2B0E-F3B4-3E0A-5E578F262761}"/>
              </a:ext>
            </a:extLst>
          </p:cNvPr>
          <p:cNvSpPr txBox="1"/>
          <p:nvPr/>
        </p:nvSpPr>
        <p:spPr>
          <a:xfrm>
            <a:off x="203200" y="145087"/>
            <a:ext cx="389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FLIGHTS PAGE:</a:t>
            </a:r>
          </a:p>
        </p:txBody>
      </p:sp>
    </p:spTree>
    <p:extLst>
      <p:ext uri="{BB962C8B-B14F-4D97-AF65-F5344CB8AC3E}">
        <p14:creationId xmlns:p14="http://schemas.microsoft.com/office/powerpoint/2010/main" val="414616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24B31-E2C9-5E5A-DFF6-B6638DF9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18C8C-FD39-357A-833E-A75DFEF0DB57}"/>
              </a:ext>
            </a:extLst>
          </p:cNvPr>
          <p:cNvSpPr txBox="1"/>
          <p:nvPr/>
        </p:nvSpPr>
        <p:spPr>
          <a:xfrm>
            <a:off x="2468880" y="221817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rgbClr val="000000"/>
                </a:solidFill>
                <a:effectLst/>
                <a:latin typeface="Source Serif Pro" panose="020F0502020204030204" pitchFamily="18" charset="0"/>
              </a:rPr>
              <a:t>Passenger Information Management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233B9-AF8B-F98F-467F-B42472872196}"/>
              </a:ext>
            </a:extLst>
          </p:cNvPr>
          <p:cNvSpPr txBox="1"/>
          <p:nvPr/>
        </p:nvSpPr>
        <p:spPr>
          <a:xfrm>
            <a:off x="1442720" y="2963763"/>
            <a:ext cx="867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passenger information is essential for accurate ticketing, travel arrangements, and communication</a:t>
            </a:r>
            <a:r>
              <a:rPr lang="en-US" b="0" i="0" dirty="0">
                <a:solidFill>
                  <a:srgbClr val="272525"/>
                </a:solidFill>
                <a:effectLst/>
                <a:latin typeface="Source Sans Pro" panose="020F0502020204030204" pitchFamily="34" charset="0"/>
              </a:rPr>
              <a:t>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88EFF-67DC-DDEE-B5F2-50AF1EF229AE}"/>
              </a:ext>
            </a:extLst>
          </p:cNvPr>
          <p:cNvSpPr txBox="1"/>
          <p:nvPr/>
        </p:nvSpPr>
        <p:spPr>
          <a:xfrm>
            <a:off x="1310640" y="3586242"/>
            <a:ext cx="6177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24168-FB2D-5D55-D4B9-A1A81E0336A3}"/>
              </a:ext>
            </a:extLst>
          </p:cNvPr>
          <p:cNvSpPr txBox="1"/>
          <p:nvPr/>
        </p:nvSpPr>
        <p:spPr>
          <a:xfrm>
            <a:off x="1727200" y="3965694"/>
            <a:ext cx="617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Name, Date of Birth, Address, Phone Number, Email Address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2FDFF-2736-EE61-1F14-8D33DCBE8400}"/>
              </a:ext>
            </a:extLst>
          </p:cNvPr>
          <p:cNvSpPr txBox="1"/>
          <p:nvPr/>
        </p:nvSpPr>
        <p:spPr>
          <a:xfrm>
            <a:off x="1341120" y="4270494"/>
            <a:ext cx="6177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Travel History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B8451-F990-4D8A-7265-1F78BE5529EE}"/>
              </a:ext>
            </a:extLst>
          </p:cNvPr>
          <p:cNvSpPr txBox="1"/>
          <p:nvPr/>
        </p:nvSpPr>
        <p:spPr>
          <a:xfrm>
            <a:off x="1767840" y="4721275"/>
            <a:ext cx="617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bookings, frequent flyer details, loyalty program information, travel preferences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6A5EB-426E-4B58-347B-C86CB754B3D0}"/>
              </a:ext>
            </a:extLst>
          </p:cNvPr>
          <p:cNvSpPr txBox="1"/>
          <p:nvPr/>
        </p:nvSpPr>
        <p:spPr>
          <a:xfrm>
            <a:off x="1351280" y="5337294"/>
            <a:ext cx="6177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Contact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8A92D-DC84-9909-0E6B-388C721A4B5C}"/>
              </a:ext>
            </a:extLst>
          </p:cNvPr>
          <p:cNvSpPr txBox="1"/>
          <p:nvPr/>
        </p:nvSpPr>
        <p:spPr>
          <a:xfrm>
            <a:off x="1991360" y="5774481"/>
            <a:ext cx="617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Name, Phone Number, Relationship to passenger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0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F5F68-43CD-14DB-1F7A-BEB292EC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682591"/>
            <a:ext cx="11714480" cy="5758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84F9B-7C75-7F3F-FE85-992720D7607D}"/>
              </a:ext>
            </a:extLst>
          </p:cNvPr>
          <p:cNvSpPr txBox="1"/>
          <p:nvPr/>
        </p:nvSpPr>
        <p:spPr>
          <a:xfrm>
            <a:off x="223520" y="185727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TICKET PAGE:</a:t>
            </a:r>
          </a:p>
        </p:txBody>
      </p:sp>
    </p:spTree>
    <p:extLst>
      <p:ext uri="{BB962C8B-B14F-4D97-AF65-F5344CB8AC3E}">
        <p14:creationId xmlns:p14="http://schemas.microsoft.com/office/powerpoint/2010/main" val="236616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C0B69-741B-9D5A-6BA1-9B0A4606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794180"/>
            <a:ext cx="11978640" cy="5269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922B8-7D65-2571-6354-41358DB0DD56}"/>
              </a:ext>
            </a:extLst>
          </p:cNvPr>
          <p:cNvSpPr txBox="1"/>
          <p:nvPr/>
        </p:nvSpPr>
        <p:spPr>
          <a:xfrm>
            <a:off x="132310" y="223520"/>
            <a:ext cx="478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PAYMENT PAGE: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9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297B5-5A98-2DFF-1F75-4D1AE678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987408"/>
            <a:ext cx="11582400" cy="5118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F81735-9D90-C39B-75A3-D151571CD837}"/>
              </a:ext>
            </a:extLst>
          </p:cNvPr>
          <p:cNvSpPr txBox="1"/>
          <p:nvPr/>
        </p:nvSpPr>
        <p:spPr>
          <a:xfrm>
            <a:off x="294640" y="444390"/>
            <a:ext cx="284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TICKET PAGE:</a:t>
            </a:r>
          </a:p>
        </p:txBody>
      </p:sp>
    </p:spTree>
    <p:extLst>
      <p:ext uri="{BB962C8B-B14F-4D97-AF65-F5344CB8AC3E}">
        <p14:creationId xmlns:p14="http://schemas.microsoft.com/office/powerpoint/2010/main" val="22125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B61B0-E036-3B61-13C0-4ADBAB8F31C8}"/>
              </a:ext>
            </a:extLst>
          </p:cNvPr>
          <p:cNvSpPr txBox="1"/>
          <p:nvPr/>
        </p:nvSpPr>
        <p:spPr>
          <a:xfrm>
            <a:off x="207818" y="454781"/>
            <a:ext cx="331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TICKET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BC8F7-E699-67B7-6CD3-2606F250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057026"/>
            <a:ext cx="11824855" cy="560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004C-C882-2DE6-ED00-2961C138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187307"/>
            <a:ext cx="11572240" cy="4483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578C5-4736-9181-CE58-FEE03E84B69E}"/>
              </a:ext>
            </a:extLst>
          </p:cNvPr>
          <p:cNvSpPr txBox="1"/>
          <p:nvPr/>
        </p:nvSpPr>
        <p:spPr>
          <a:xfrm>
            <a:off x="284479" y="444390"/>
            <a:ext cx="420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FEEDBACK PAGE:</a:t>
            </a:r>
          </a:p>
        </p:txBody>
      </p:sp>
    </p:spTree>
    <p:extLst>
      <p:ext uri="{BB962C8B-B14F-4D97-AF65-F5344CB8AC3E}">
        <p14:creationId xmlns:p14="http://schemas.microsoft.com/office/powerpoint/2010/main" val="146493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vel concept on blue background with copy space Airplane toy on blue color background">
            <a:extLst>
              <a:ext uri="{FF2B5EF4-FFF2-40B4-BE49-F238E27FC236}">
                <a16:creationId xmlns:a16="http://schemas.microsoft.com/office/drawing/2014/main" id="{FB392299-0D85-1EA3-D43C-7BB71C7A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5EC7B-6AEF-B988-6AC8-2A8691C35B2C}"/>
              </a:ext>
            </a:extLst>
          </p:cNvPr>
          <p:cNvSpPr txBox="1"/>
          <p:nvPr/>
        </p:nvSpPr>
        <p:spPr>
          <a:xfrm>
            <a:off x="2407920" y="588566"/>
            <a:ext cx="721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244F8-3207-E98F-93F0-BB6A37F9ED7D}"/>
              </a:ext>
            </a:extLst>
          </p:cNvPr>
          <p:cNvSpPr txBox="1"/>
          <p:nvPr/>
        </p:nvSpPr>
        <p:spPr>
          <a:xfrm>
            <a:off x="3718560" y="2184400"/>
            <a:ext cx="7782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summary, online flight reservation systems have fundamentally changed the landscape of air travel by providing convenience, efficiency, and greater accessibility to travelers worldwide.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features like real-time availability, secure payment processing, and user-friendly interfaces, these systems empower passengers to take control of their travel plans.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technology advances, we can expect even more innovative functionalities that will enhance user experiences and streamline the booking process. 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96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xt balloon thank you 3661472 Vector Art at Vecteezy">
            <a:extLst>
              <a:ext uri="{FF2B5EF4-FFF2-40B4-BE49-F238E27FC236}">
                <a16:creationId xmlns:a16="http://schemas.microsoft.com/office/drawing/2014/main" id="{EF5CB56C-81B9-3488-5264-3BEA7F3E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84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48347-E2CE-A7E4-2D28-A15A9572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752D2C-6B11-8BAE-6D1D-DC8BB952A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 plane flying in the sky&#10;&#10;Description automatically generated">
            <a:extLst>
              <a:ext uri="{FF2B5EF4-FFF2-40B4-BE49-F238E27FC236}">
                <a16:creationId xmlns:a16="http://schemas.microsoft.com/office/drawing/2014/main" id="{2792CCB0-6738-A4CD-261C-AE24EC24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40634-72DB-2A0B-15D6-3FAEF4ECC576}"/>
              </a:ext>
            </a:extLst>
          </p:cNvPr>
          <p:cNvSpPr txBox="1"/>
          <p:nvPr/>
        </p:nvSpPr>
        <p:spPr>
          <a:xfrm>
            <a:off x="4978400" y="1179294"/>
            <a:ext cx="637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Sitka Small Semibold" pitchFamily="2" charset="0"/>
              </a:rPr>
              <a:t>        INTRODUCTION</a:t>
            </a:r>
            <a:endParaRPr lang="en-IN" sz="3600" b="1" dirty="0">
              <a:latin typeface="Sitka Small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33319-55D0-0C89-676B-C06B2BEF47A7}"/>
              </a:ext>
            </a:extLst>
          </p:cNvPr>
          <p:cNvSpPr txBox="1"/>
          <p:nvPr/>
        </p:nvSpPr>
        <p:spPr>
          <a:xfrm>
            <a:off x="4084320" y="2265680"/>
            <a:ext cx="7269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online flight reservation system is a digital platform that enables users to search for, book, and manage flight tickets via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flight reservation systems have transformed the way we travel, making it easier and more efficient to plan journeys.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64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F5B83-E8C8-106B-1A2F-6DA35B88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B4C79-417A-04DD-227E-AC65E79DDA98}"/>
              </a:ext>
            </a:extLst>
          </p:cNvPr>
          <p:cNvSpPr txBox="1"/>
          <p:nvPr/>
        </p:nvSpPr>
        <p:spPr>
          <a:xfrm>
            <a:off x="670560" y="1564641"/>
            <a:ext cx="72847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</a:t>
            </a:r>
          </a:p>
          <a:p>
            <a:pPr algn="l"/>
            <a:endParaRPr lang="en-US" sz="2400" b="1" dirty="0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interface is critical for seamless navigation and intuitive interaction. Clear design elements, logical flow, and accessible features ensure a positive user experience.</a:t>
            </a:r>
          </a:p>
          <a:p>
            <a:pPr algn="l"/>
            <a:r>
              <a:rPr lang="en-US" sz="20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Navigation</a:t>
            </a:r>
          </a:p>
          <a:p>
            <a:pPr algn="l"/>
            <a:r>
              <a:rPr lang="en-US" sz="20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menus, easily accessible search functions, and simple booking processes ensure a hassle-free user experience.</a:t>
            </a:r>
          </a:p>
          <a:p>
            <a:pPr algn="l"/>
            <a:r>
              <a:rPr lang="en-US" sz="20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Appeal</a:t>
            </a:r>
          </a:p>
          <a:p>
            <a:pPr algn="l"/>
            <a:r>
              <a:rPr lang="en-US" sz="20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visually appealing interface with a modern design and intuitive layout enhances user engagement and satisfaction.</a:t>
            </a:r>
          </a:p>
          <a:p>
            <a:pPr algn="l"/>
            <a:r>
              <a:rPr lang="en-US" sz="20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</a:p>
          <a:p>
            <a:pPr algn="l"/>
            <a:r>
              <a:rPr lang="en-US" sz="20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 to various devices and screen sizes guarantees optimal user experience across platforms.</a:t>
            </a:r>
          </a:p>
        </p:txBody>
      </p:sp>
    </p:spTree>
    <p:extLst>
      <p:ext uri="{BB962C8B-B14F-4D97-AF65-F5344CB8AC3E}">
        <p14:creationId xmlns:p14="http://schemas.microsoft.com/office/powerpoint/2010/main" val="98923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light Airplane Cloud And Sun Ray Background For PowerPoint, Google Slide  Templates - PPT Backgrounds">
            <a:extLst>
              <a:ext uri="{FF2B5EF4-FFF2-40B4-BE49-F238E27FC236}">
                <a16:creationId xmlns:a16="http://schemas.microsoft.com/office/drawing/2014/main" id="{46CAB0BC-D8ED-17A3-7DE7-8209D80C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D2CB96-D95F-D2A7-464C-29E0FD0A04EA}"/>
              </a:ext>
            </a:extLst>
          </p:cNvPr>
          <p:cNvSpPr txBox="1"/>
          <p:nvPr/>
        </p:nvSpPr>
        <p:spPr>
          <a:xfrm>
            <a:off x="721360" y="3027679"/>
            <a:ext cx="1147064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 are essential for personalized experiences and managing user data. Secure authentication methods ensure safe access to account information.</a:t>
            </a:r>
          </a:p>
          <a:p>
            <a:pPr algn="l"/>
            <a:r>
              <a:rPr 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algn="l"/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simple registration process with easy-to-understand fields ensures a smooth onboarding experience.</a:t>
            </a:r>
          </a:p>
          <a:p>
            <a:pPr algn="l"/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emails and password strength requirements enhance security and prevent unauthorized access.</a:t>
            </a:r>
          </a:p>
          <a:p>
            <a:pPr algn="l"/>
            <a:r>
              <a:rPr 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algn="l"/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procedures, including password encryption and two-factor authentication, protect user accounts and sensitive information.</a:t>
            </a:r>
          </a:p>
          <a:p>
            <a:pPr algn="l"/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Remember me options allow for convenient access without repeated logins, enhancing the user experience.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5B802-BBAA-7FAC-29C5-A5FE9E0AD735}"/>
              </a:ext>
            </a:extLst>
          </p:cNvPr>
          <p:cNvSpPr txBox="1"/>
          <p:nvPr/>
        </p:nvSpPr>
        <p:spPr>
          <a:xfrm>
            <a:off x="4947920" y="1656080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</a:t>
            </a:r>
          </a:p>
        </p:txBody>
      </p:sp>
    </p:spTree>
    <p:extLst>
      <p:ext uri="{BB962C8B-B14F-4D97-AF65-F5344CB8AC3E}">
        <p14:creationId xmlns:p14="http://schemas.microsoft.com/office/powerpoint/2010/main" val="239240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B3D40-BF07-B59F-9665-2C2EECF0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7" y="1114950"/>
            <a:ext cx="11627427" cy="5298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D7C0E-3E46-6EC8-48C3-F42E75891185}"/>
              </a:ext>
            </a:extLst>
          </p:cNvPr>
          <p:cNvSpPr txBox="1"/>
          <p:nvPr/>
        </p:nvSpPr>
        <p:spPr>
          <a:xfrm>
            <a:off x="322117" y="517126"/>
            <a:ext cx="226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</p:txBody>
      </p:sp>
    </p:spTree>
    <p:extLst>
      <p:ext uri="{BB962C8B-B14F-4D97-AF65-F5344CB8AC3E}">
        <p14:creationId xmlns:p14="http://schemas.microsoft.com/office/powerpoint/2010/main" val="327448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4C9C9-F61C-1C52-78BF-2E5AC8BC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045960"/>
            <a:ext cx="11541760" cy="5121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C2FF8-2E96-6268-07D0-9CDF851DEDF1}"/>
              </a:ext>
            </a:extLst>
          </p:cNvPr>
          <p:cNvSpPr txBox="1"/>
          <p:nvPr/>
        </p:nvSpPr>
        <p:spPr>
          <a:xfrm>
            <a:off x="233680" y="35052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LOGIN:</a:t>
            </a:r>
          </a:p>
        </p:txBody>
      </p:sp>
    </p:spTree>
    <p:extLst>
      <p:ext uri="{BB962C8B-B14F-4D97-AF65-F5344CB8AC3E}">
        <p14:creationId xmlns:p14="http://schemas.microsoft.com/office/powerpoint/2010/main" val="405960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CCB075-8672-BE93-5DEE-1FCDC997ECDC}"/>
              </a:ext>
            </a:extLst>
          </p:cNvPr>
          <p:cNvSpPr txBox="1"/>
          <p:nvPr/>
        </p:nvSpPr>
        <p:spPr>
          <a:xfrm>
            <a:off x="197428" y="402827"/>
            <a:ext cx="349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REPORTS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74C6A-916C-E2C7-6F6E-39600FB1F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943029"/>
            <a:ext cx="11668992" cy="56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DA517-139C-8E96-02B1-6674601EE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220275"/>
            <a:ext cx="12192000" cy="5435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EF188-7A08-E99C-571A-ECE65444E3FC}"/>
              </a:ext>
            </a:extLst>
          </p:cNvPr>
          <p:cNvSpPr txBox="1"/>
          <p:nvPr/>
        </p:nvSpPr>
        <p:spPr>
          <a:xfrm>
            <a:off x="249382" y="540326"/>
            <a:ext cx="3616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 PAGE:</a:t>
            </a:r>
          </a:p>
        </p:txBody>
      </p:sp>
    </p:spTree>
    <p:extLst>
      <p:ext uri="{BB962C8B-B14F-4D97-AF65-F5344CB8AC3E}">
        <p14:creationId xmlns:p14="http://schemas.microsoft.com/office/powerpoint/2010/main" val="305538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D6FB8-D703-C282-3B04-ABC9138D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8BDC6-9CC9-2530-16B3-0BB15DB8C0F4}"/>
              </a:ext>
            </a:extLst>
          </p:cNvPr>
          <p:cNvSpPr txBox="1"/>
          <p:nvPr/>
        </p:nvSpPr>
        <p:spPr>
          <a:xfrm>
            <a:off x="3708400" y="797342"/>
            <a:ext cx="79959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Reservation</a:t>
            </a:r>
          </a:p>
          <a:p>
            <a:pPr algn="l"/>
            <a:r>
              <a:rPr lang="en-US" sz="24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booking process is the core of the system, allowing users to search, select, and reserve flights with ease.</a:t>
            </a:r>
          </a:p>
          <a:p>
            <a:pPr algn="ctr"/>
            <a:endParaRPr lang="en-US" sz="2400" i="0" dirty="0">
              <a:solidFill>
                <a:srgbClr val="27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1.Flight Search</a:t>
            </a:r>
          </a:p>
          <a:p>
            <a:pPr algn="l"/>
            <a:r>
              <a:rPr lang="en-US" sz="24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search for flights based on origin, destination, dates, and other criteria.</a:t>
            </a:r>
          </a:p>
          <a:p>
            <a:pPr algn="ctr"/>
            <a:endParaRPr lang="en-US" sz="2400" i="0" dirty="0">
              <a:solidFill>
                <a:srgbClr val="27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2.Flight Selection</a:t>
            </a:r>
          </a:p>
          <a:p>
            <a:pPr algn="l"/>
            <a:r>
              <a:rPr lang="en-US" sz="24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compare flight options, prices, and airlines to choose the best fit.</a:t>
            </a:r>
          </a:p>
          <a:p>
            <a:pPr algn="ctr"/>
            <a:endParaRPr lang="en-US" sz="2400" i="0" dirty="0">
              <a:solidFill>
                <a:srgbClr val="27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3.Reservation</a:t>
            </a:r>
          </a:p>
          <a:p>
            <a:pPr algn="l"/>
            <a:r>
              <a:rPr lang="en-US" sz="2400" i="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select their desired flights, choose seats, and proceed to payment.</a:t>
            </a:r>
          </a:p>
        </p:txBody>
      </p:sp>
    </p:spTree>
    <p:extLst>
      <p:ext uri="{BB962C8B-B14F-4D97-AF65-F5344CB8AC3E}">
        <p14:creationId xmlns:p14="http://schemas.microsoft.com/office/powerpoint/2010/main" val="347314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512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 Narrow</vt:lpstr>
      <vt:lpstr>Arial</vt:lpstr>
      <vt:lpstr>Berlin Sans FB</vt:lpstr>
      <vt:lpstr>Calibri</vt:lpstr>
      <vt:lpstr>Calibri Light</vt:lpstr>
      <vt:lpstr>Sitka Small Semibold</vt:lpstr>
      <vt:lpstr>Source Sans Pro</vt:lpstr>
      <vt:lpstr>Source Serif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thota kavya</dc:creator>
  <cp:lastModifiedBy>Pooja Bathina</cp:lastModifiedBy>
  <cp:revision>4</cp:revision>
  <dcterms:created xsi:type="dcterms:W3CDTF">2024-09-19T09:26:37Z</dcterms:created>
  <dcterms:modified xsi:type="dcterms:W3CDTF">2024-10-22T03:00:23Z</dcterms:modified>
</cp:coreProperties>
</file>